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4" r:id="rId2"/>
    <p:sldId id="265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1335048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Визитная карточка музея: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06883932"/>
              </p:ext>
            </p:extLst>
          </p:nvPr>
        </p:nvGraphicFramePr>
        <p:xfrm>
          <a:off x="539552" y="1124744"/>
          <a:ext cx="8352928" cy="469111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36304"/>
                <a:gridCol w="5616624"/>
              </a:tblGrid>
              <a:tr h="477053"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7053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Направление музея: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военно-исторический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7053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Год основания: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1989 г.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7053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Основатель музея: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Суфьянова</a:t>
                      </a:r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800" kern="1200" smtClean="0">
                          <a:latin typeface="Times New Roman" pitchFamily="18" charset="0"/>
                          <a:cs typeface="Times New Roman" pitchFamily="18" charset="0"/>
                        </a:rPr>
                        <a:t>Роза Даниловна</a:t>
                      </a:r>
                      <a:endParaRPr lang="ru-RU" sz="1800" kern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7053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Руководитель музея: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Кошкина Наталья Игоревна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7053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Часы работы: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Вторник 13.30 – 15.00, четверг 13.30 – 15.00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7053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Страница в Интернете: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70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Контактная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информация: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; телефон; электронная почта   </a:t>
                      </a:r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город Набережные Челны, улица Шамиля </a:t>
                      </a:r>
                      <a:r>
                        <a:rPr lang="ru-RU" sz="18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Усманова</a:t>
                      </a:r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, 96 (47/18) 57-29-98           </a:t>
                      </a:r>
                      <a:r>
                        <a:rPr lang="ru-RU" sz="1800" u="sng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Sch40-chelny@majl.ru</a:t>
                      </a: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92309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692696"/>
            <a:ext cx="7520940" cy="3888432"/>
          </a:xfrm>
        </p:spPr>
        <p:txBody>
          <a:bodyPr>
            <a:normAutofit/>
          </a:bodyPr>
          <a:lstStyle/>
          <a:p>
            <a:pPr marL="82296" indent="0" algn="ctr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Экспозиции музея:</a:t>
            </a:r>
          </a:p>
          <a:p>
            <a:pPr marL="82296" indent="0"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«Брестская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крепость»</a:t>
            </a:r>
          </a:p>
          <a:p>
            <a:pPr marL="82296" indent="0"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«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Долина смерти» </a:t>
            </a:r>
          </a:p>
          <a:p>
            <a:pPr marL="82296" indent="0"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«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Ветераны Великой Отечественной войны»</a:t>
            </a:r>
          </a:p>
          <a:p>
            <a:pPr marL="82296" indent="0"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Он сражался за Родину» (о Герое Советского Союза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Габитове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М.Г.)</a:t>
            </a:r>
          </a:p>
          <a:p>
            <a:pPr marL="82296" indent="0" algn="just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 algn="just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 algn="just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826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43</TotalTime>
  <Words>104</Words>
  <Application>Microsoft Office PowerPoint</Application>
  <PresentationFormat>Экран (4:3)</PresentationFormat>
  <Paragraphs>21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Углы</vt:lpstr>
      <vt:lpstr>Визитная карточка музея: 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Визитка музея  образовательного  учреждения</dc:title>
  <dc:creator>Гостевой вход</dc:creator>
  <cp:lastModifiedBy>Воспитатели</cp:lastModifiedBy>
  <cp:revision>13</cp:revision>
  <dcterms:created xsi:type="dcterms:W3CDTF">2014-08-26T17:24:30Z</dcterms:created>
  <dcterms:modified xsi:type="dcterms:W3CDTF">2018-01-20T11:16:41Z</dcterms:modified>
</cp:coreProperties>
</file>